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3B406-C658-4A92-8022-585168023E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C6308A-013E-45D4-B97D-8AFC5144F9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888BEB-71B6-49B9-AA5D-CD300875551D}"/>
              </a:ext>
            </a:extLst>
          </p:cNvPr>
          <p:cNvSpPr>
            <a:spLocks noGrp="1"/>
          </p:cNvSpPr>
          <p:nvPr>
            <p:ph type="dt" sz="half" idx="10"/>
          </p:nvPr>
        </p:nvSpPr>
        <p:spPr/>
        <p:txBody>
          <a:bodyPr/>
          <a:lstStyle/>
          <a:p>
            <a:fld id="{454950E8-F990-41C0-BB90-7793D278F3CF}" type="datetimeFigureOut">
              <a:rPr lang="en-US" smtClean="0"/>
              <a:t>29/11/2021</a:t>
            </a:fld>
            <a:endParaRPr lang="en-US"/>
          </a:p>
        </p:txBody>
      </p:sp>
      <p:sp>
        <p:nvSpPr>
          <p:cNvPr id="5" name="Footer Placeholder 4">
            <a:extLst>
              <a:ext uri="{FF2B5EF4-FFF2-40B4-BE49-F238E27FC236}">
                <a16:creationId xmlns:a16="http://schemas.microsoft.com/office/drawing/2014/main" id="{FB62DF1B-64E1-4016-95E6-5C97CDD9D4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DE981B-1844-4925-B194-47606A17EA65}"/>
              </a:ext>
            </a:extLst>
          </p:cNvPr>
          <p:cNvSpPr>
            <a:spLocks noGrp="1"/>
          </p:cNvSpPr>
          <p:nvPr>
            <p:ph type="sldNum" sz="quarter" idx="12"/>
          </p:nvPr>
        </p:nvSpPr>
        <p:spPr/>
        <p:txBody>
          <a:bodyPr/>
          <a:lstStyle/>
          <a:p>
            <a:fld id="{5045CE4B-00A8-464A-96F6-3481809B4EAB}" type="slidenum">
              <a:rPr lang="en-US" smtClean="0"/>
              <a:t>‹#›</a:t>
            </a:fld>
            <a:endParaRPr lang="en-US"/>
          </a:p>
        </p:txBody>
      </p:sp>
    </p:spTree>
    <p:extLst>
      <p:ext uri="{BB962C8B-B14F-4D97-AF65-F5344CB8AC3E}">
        <p14:creationId xmlns:p14="http://schemas.microsoft.com/office/powerpoint/2010/main" val="271242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81978-3CC3-4BBE-A824-4C6320C7F6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194873-A2F7-4385-80A4-DCC3E7FF49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C28E29-DF7C-4D94-A843-AFB3FDDD4604}"/>
              </a:ext>
            </a:extLst>
          </p:cNvPr>
          <p:cNvSpPr>
            <a:spLocks noGrp="1"/>
          </p:cNvSpPr>
          <p:nvPr>
            <p:ph type="dt" sz="half" idx="10"/>
          </p:nvPr>
        </p:nvSpPr>
        <p:spPr/>
        <p:txBody>
          <a:bodyPr/>
          <a:lstStyle/>
          <a:p>
            <a:fld id="{454950E8-F990-41C0-BB90-7793D278F3CF}" type="datetimeFigureOut">
              <a:rPr lang="en-US" smtClean="0"/>
              <a:t>29/11/2021</a:t>
            </a:fld>
            <a:endParaRPr lang="en-US"/>
          </a:p>
        </p:txBody>
      </p:sp>
      <p:sp>
        <p:nvSpPr>
          <p:cNvPr id="5" name="Footer Placeholder 4">
            <a:extLst>
              <a:ext uri="{FF2B5EF4-FFF2-40B4-BE49-F238E27FC236}">
                <a16:creationId xmlns:a16="http://schemas.microsoft.com/office/drawing/2014/main" id="{A0FA9BE4-7CE8-4188-BE83-95C53F8915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56AE9C-186E-4873-A374-828F5ACCEADC}"/>
              </a:ext>
            </a:extLst>
          </p:cNvPr>
          <p:cNvSpPr>
            <a:spLocks noGrp="1"/>
          </p:cNvSpPr>
          <p:nvPr>
            <p:ph type="sldNum" sz="quarter" idx="12"/>
          </p:nvPr>
        </p:nvSpPr>
        <p:spPr/>
        <p:txBody>
          <a:bodyPr/>
          <a:lstStyle/>
          <a:p>
            <a:fld id="{5045CE4B-00A8-464A-96F6-3481809B4EAB}" type="slidenum">
              <a:rPr lang="en-US" smtClean="0"/>
              <a:t>‹#›</a:t>
            </a:fld>
            <a:endParaRPr lang="en-US"/>
          </a:p>
        </p:txBody>
      </p:sp>
    </p:spTree>
    <p:extLst>
      <p:ext uri="{BB962C8B-B14F-4D97-AF65-F5344CB8AC3E}">
        <p14:creationId xmlns:p14="http://schemas.microsoft.com/office/powerpoint/2010/main" val="2868937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C50879-258B-4C7B-9213-343E6A9CB0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DDB727-6613-4412-8B5B-87F57F7A69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0E55CA-85E1-4FBF-9C7B-4C267540C087}"/>
              </a:ext>
            </a:extLst>
          </p:cNvPr>
          <p:cNvSpPr>
            <a:spLocks noGrp="1"/>
          </p:cNvSpPr>
          <p:nvPr>
            <p:ph type="dt" sz="half" idx="10"/>
          </p:nvPr>
        </p:nvSpPr>
        <p:spPr/>
        <p:txBody>
          <a:bodyPr/>
          <a:lstStyle/>
          <a:p>
            <a:fld id="{454950E8-F990-41C0-BB90-7793D278F3CF}" type="datetimeFigureOut">
              <a:rPr lang="en-US" smtClean="0"/>
              <a:t>29/11/2021</a:t>
            </a:fld>
            <a:endParaRPr lang="en-US"/>
          </a:p>
        </p:txBody>
      </p:sp>
      <p:sp>
        <p:nvSpPr>
          <p:cNvPr id="5" name="Footer Placeholder 4">
            <a:extLst>
              <a:ext uri="{FF2B5EF4-FFF2-40B4-BE49-F238E27FC236}">
                <a16:creationId xmlns:a16="http://schemas.microsoft.com/office/drawing/2014/main" id="{C9CF914E-FEC7-40E4-8BF9-FF724E64CC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969932-09AA-43A1-82B9-EE67B76C4F55}"/>
              </a:ext>
            </a:extLst>
          </p:cNvPr>
          <p:cNvSpPr>
            <a:spLocks noGrp="1"/>
          </p:cNvSpPr>
          <p:nvPr>
            <p:ph type="sldNum" sz="quarter" idx="12"/>
          </p:nvPr>
        </p:nvSpPr>
        <p:spPr/>
        <p:txBody>
          <a:bodyPr/>
          <a:lstStyle/>
          <a:p>
            <a:fld id="{5045CE4B-00A8-464A-96F6-3481809B4EAB}" type="slidenum">
              <a:rPr lang="en-US" smtClean="0"/>
              <a:t>‹#›</a:t>
            </a:fld>
            <a:endParaRPr lang="en-US"/>
          </a:p>
        </p:txBody>
      </p:sp>
    </p:spTree>
    <p:extLst>
      <p:ext uri="{BB962C8B-B14F-4D97-AF65-F5344CB8AC3E}">
        <p14:creationId xmlns:p14="http://schemas.microsoft.com/office/powerpoint/2010/main" val="2838531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8A446-AE69-42AB-9D58-CCB97AE842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D99DB5-B9A1-4F6A-94D8-B271207BCE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D3EC44-EA18-4517-A03D-1ECBE3CB8601}"/>
              </a:ext>
            </a:extLst>
          </p:cNvPr>
          <p:cNvSpPr>
            <a:spLocks noGrp="1"/>
          </p:cNvSpPr>
          <p:nvPr>
            <p:ph type="dt" sz="half" idx="10"/>
          </p:nvPr>
        </p:nvSpPr>
        <p:spPr/>
        <p:txBody>
          <a:bodyPr/>
          <a:lstStyle/>
          <a:p>
            <a:fld id="{454950E8-F990-41C0-BB90-7793D278F3CF}" type="datetimeFigureOut">
              <a:rPr lang="en-US" smtClean="0"/>
              <a:t>29/11/2021</a:t>
            </a:fld>
            <a:endParaRPr lang="en-US"/>
          </a:p>
        </p:txBody>
      </p:sp>
      <p:sp>
        <p:nvSpPr>
          <p:cNvPr id="5" name="Footer Placeholder 4">
            <a:extLst>
              <a:ext uri="{FF2B5EF4-FFF2-40B4-BE49-F238E27FC236}">
                <a16:creationId xmlns:a16="http://schemas.microsoft.com/office/drawing/2014/main" id="{212592A5-31B7-4DA2-8D06-7F276F196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C31BB2-91B5-4C34-BA1C-4458AD681560}"/>
              </a:ext>
            </a:extLst>
          </p:cNvPr>
          <p:cNvSpPr>
            <a:spLocks noGrp="1"/>
          </p:cNvSpPr>
          <p:nvPr>
            <p:ph type="sldNum" sz="quarter" idx="12"/>
          </p:nvPr>
        </p:nvSpPr>
        <p:spPr/>
        <p:txBody>
          <a:bodyPr/>
          <a:lstStyle/>
          <a:p>
            <a:fld id="{5045CE4B-00A8-464A-96F6-3481809B4EAB}" type="slidenum">
              <a:rPr lang="en-US" smtClean="0"/>
              <a:t>‹#›</a:t>
            </a:fld>
            <a:endParaRPr lang="en-US"/>
          </a:p>
        </p:txBody>
      </p:sp>
    </p:spTree>
    <p:extLst>
      <p:ext uri="{BB962C8B-B14F-4D97-AF65-F5344CB8AC3E}">
        <p14:creationId xmlns:p14="http://schemas.microsoft.com/office/powerpoint/2010/main" val="3670884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1EFCF-E884-40B3-AC22-434596D96E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FAA114-A755-48E9-8F94-7820E9914C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6DDB69-8276-4D63-B1D1-F374C65DCFA7}"/>
              </a:ext>
            </a:extLst>
          </p:cNvPr>
          <p:cNvSpPr>
            <a:spLocks noGrp="1"/>
          </p:cNvSpPr>
          <p:nvPr>
            <p:ph type="dt" sz="half" idx="10"/>
          </p:nvPr>
        </p:nvSpPr>
        <p:spPr/>
        <p:txBody>
          <a:bodyPr/>
          <a:lstStyle/>
          <a:p>
            <a:fld id="{454950E8-F990-41C0-BB90-7793D278F3CF}" type="datetimeFigureOut">
              <a:rPr lang="en-US" smtClean="0"/>
              <a:t>29/11/2021</a:t>
            </a:fld>
            <a:endParaRPr lang="en-US"/>
          </a:p>
        </p:txBody>
      </p:sp>
      <p:sp>
        <p:nvSpPr>
          <p:cNvPr id="5" name="Footer Placeholder 4">
            <a:extLst>
              <a:ext uri="{FF2B5EF4-FFF2-40B4-BE49-F238E27FC236}">
                <a16:creationId xmlns:a16="http://schemas.microsoft.com/office/drawing/2014/main" id="{D1D7C130-DE5C-4632-ABA0-1A342B49BE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4A93D8-CB6A-4855-B0D7-F3614FF04D38}"/>
              </a:ext>
            </a:extLst>
          </p:cNvPr>
          <p:cNvSpPr>
            <a:spLocks noGrp="1"/>
          </p:cNvSpPr>
          <p:nvPr>
            <p:ph type="sldNum" sz="quarter" idx="12"/>
          </p:nvPr>
        </p:nvSpPr>
        <p:spPr/>
        <p:txBody>
          <a:bodyPr/>
          <a:lstStyle/>
          <a:p>
            <a:fld id="{5045CE4B-00A8-464A-96F6-3481809B4EAB}" type="slidenum">
              <a:rPr lang="en-US" smtClean="0"/>
              <a:t>‹#›</a:t>
            </a:fld>
            <a:endParaRPr lang="en-US"/>
          </a:p>
        </p:txBody>
      </p:sp>
    </p:spTree>
    <p:extLst>
      <p:ext uri="{BB962C8B-B14F-4D97-AF65-F5344CB8AC3E}">
        <p14:creationId xmlns:p14="http://schemas.microsoft.com/office/powerpoint/2010/main" val="229332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13371-1007-43BF-81C2-BD31C11892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15AA44-2598-489C-B9F1-0B06625443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9167AB-5B9C-4DF5-91AE-7783F0054B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29451A-6F52-46F9-8831-FC13A11EAAFA}"/>
              </a:ext>
            </a:extLst>
          </p:cNvPr>
          <p:cNvSpPr>
            <a:spLocks noGrp="1"/>
          </p:cNvSpPr>
          <p:nvPr>
            <p:ph type="dt" sz="half" idx="10"/>
          </p:nvPr>
        </p:nvSpPr>
        <p:spPr/>
        <p:txBody>
          <a:bodyPr/>
          <a:lstStyle/>
          <a:p>
            <a:fld id="{454950E8-F990-41C0-BB90-7793D278F3CF}" type="datetimeFigureOut">
              <a:rPr lang="en-US" smtClean="0"/>
              <a:t>29/11/2021</a:t>
            </a:fld>
            <a:endParaRPr lang="en-US"/>
          </a:p>
        </p:txBody>
      </p:sp>
      <p:sp>
        <p:nvSpPr>
          <p:cNvPr id="6" name="Footer Placeholder 5">
            <a:extLst>
              <a:ext uri="{FF2B5EF4-FFF2-40B4-BE49-F238E27FC236}">
                <a16:creationId xmlns:a16="http://schemas.microsoft.com/office/drawing/2014/main" id="{5619E4DA-6125-4FF3-8E08-A627A7CB4C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4A5D2A-8DE3-419E-9FDB-C0AF0D5918D8}"/>
              </a:ext>
            </a:extLst>
          </p:cNvPr>
          <p:cNvSpPr>
            <a:spLocks noGrp="1"/>
          </p:cNvSpPr>
          <p:nvPr>
            <p:ph type="sldNum" sz="quarter" idx="12"/>
          </p:nvPr>
        </p:nvSpPr>
        <p:spPr/>
        <p:txBody>
          <a:bodyPr/>
          <a:lstStyle/>
          <a:p>
            <a:fld id="{5045CE4B-00A8-464A-96F6-3481809B4EAB}" type="slidenum">
              <a:rPr lang="en-US" smtClean="0"/>
              <a:t>‹#›</a:t>
            </a:fld>
            <a:endParaRPr lang="en-US"/>
          </a:p>
        </p:txBody>
      </p:sp>
    </p:spTree>
    <p:extLst>
      <p:ext uri="{BB962C8B-B14F-4D97-AF65-F5344CB8AC3E}">
        <p14:creationId xmlns:p14="http://schemas.microsoft.com/office/powerpoint/2010/main" val="2390303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59F3D-7D32-4005-B751-F18D20615C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2A6D99-9176-4C2B-8967-8875244E94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BDD924-EDDD-4ED5-92A0-A5FECE8B4E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199264-CD2E-4E1D-B64D-B2622DE719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72047E-9049-401C-BFE5-AE2EDC8EDD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EB87E6-F615-4777-9A40-2583E66E05C9}"/>
              </a:ext>
            </a:extLst>
          </p:cNvPr>
          <p:cNvSpPr>
            <a:spLocks noGrp="1"/>
          </p:cNvSpPr>
          <p:nvPr>
            <p:ph type="dt" sz="half" idx="10"/>
          </p:nvPr>
        </p:nvSpPr>
        <p:spPr/>
        <p:txBody>
          <a:bodyPr/>
          <a:lstStyle/>
          <a:p>
            <a:fld id="{454950E8-F990-41C0-BB90-7793D278F3CF}" type="datetimeFigureOut">
              <a:rPr lang="en-US" smtClean="0"/>
              <a:t>29/11/2021</a:t>
            </a:fld>
            <a:endParaRPr lang="en-US"/>
          </a:p>
        </p:txBody>
      </p:sp>
      <p:sp>
        <p:nvSpPr>
          <p:cNvPr id="8" name="Footer Placeholder 7">
            <a:extLst>
              <a:ext uri="{FF2B5EF4-FFF2-40B4-BE49-F238E27FC236}">
                <a16:creationId xmlns:a16="http://schemas.microsoft.com/office/drawing/2014/main" id="{5866FB79-5370-4BE9-88F4-0433097722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117D01-1B30-47CC-8D95-95F55511054F}"/>
              </a:ext>
            </a:extLst>
          </p:cNvPr>
          <p:cNvSpPr>
            <a:spLocks noGrp="1"/>
          </p:cNvSpPr>
          <p:nvPr>
            <p:ph type="sldNum" sz="quarter" idx="12"/>
          </p:nvPr>
        </p:nvSpPr>
        <p:spPr/>
        <p:txBody>
          <a:bodyPr/>
          <a:lstStyle/>
          <a:p>
            <a:fld id="{5045CE4B-00A8-464A-96F6-3481809B4EAB}" type="slidenum">
              <a:rPr lang="en-US" smtClean="0"/>
              <a:t>‹#›</a:t>
            </a:fld>
            <a:endParaRPr lang="en-US"/>
          </a:p>
        </p:txBody>
      </p:sp>
    </p:spTree>
    <p:extLst>
      <p:ext uri="{BB962C8B-B14F-4D97-AF65-F5344CB8AC3E}">
        <p14:creationId xmlns:p14="http://schemas.microsoft.com/office/powerpoint/2010/main" val="1732541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320EA-6EA6-496D-9E52-B1F77B0A4D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898BC3-5D70-45B9-807E-792E2E8AAE1D}"/>
              </a:ext>
            </a:extLst>
          </p:cNvPr>
          <p:cNvSpPr>
            <a:spLocks noGrp="1"/>
          </p:cNvSpPr>
          <p:nvPr>
            <p:ph type="dt" sz="half" idx="10"/>
          </p:nvPr>
        </p:nvSpPr>
        <p:spPr/>
        <p:txBody>
          <a:bodyPr/>
          <a:lstStyle/>
          <a:p>
            <a:fld id="{454950E8-F990-41C0-BB90-7793D278F3CF}" type="datetimeFigureOut">
              <a:rPr lang="en-US" smtClean="0"/>
              <a:t>29/11/2021</a:t>
            </a:fld>
            <a:endParaRPr lang="en-US"/>
          </a:p>
        </p:txBody>
      </p:sp>
      <p:sp>
        <p:nvSpPr>
          <p:cNvPr id="4" name="Footer Placeholder 3">
            <a:extLst>
              <a:ext uri="{FF2B5EF4-FFF2-40B4-BE49-F238E27FC236}">
                <a16:creationId xmlns:a16="http://schemas.microsoft.com/office/drawing/2014/main" id="{F5805B03-5AB6-4904-9210-2A7B6E2F84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3AB3E4-BE79-4C49-8C80-5DFE839887A6}"/>
              </a:ext>
            </a:extLst>
          </p:cNvPr>
          <p:cNvSpPr>
            <a:spLocks noGrp="1"/>
          </p:cNvSpPr>
          <p:nvPr>
            <p:ph type="sldNum" sz="quarter" idx="12"/>
          </p:nvPr>
        </p:nvSpPr>
        <p:spPr/>
        <p:txBody>
          <a:bodyPr/>
          <a:lstStyle/>
          <a:p>
            <a:fld id="{5045CE4B-00A8-464A-96F6-3481809B4EAB}" type="slidenum">
              <a:rPr lang="en-US" smtClean="0"/>
              <a:t>‹#›</a:t>
            </a:fld>
            <a:endParaRPr lang="en-US"/>
          </a:p>
        </p:txBody>
      </p:sp>
    </p:spTree>
    <p:extLst>
      <p:ext uri="{BB962C8B-B14F-4D97-AF65-F5344CB8AC3E}">
        <p14:creationId xmlns:p14="http://schemas.microsoft.com/office/powerpoint/2010/main" val="4008185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BBC17D-CA1F-4164-9512-7D3AB8009889}"/>
              </a:ext>
            </a:extLst>
          </p:cNvPr>
          <p:cNvSpPr>
            <a:spLocks noGrp="1"/>
          </p:cNvSpPr>
          <p:nvPr>
            <p:ph type="dt" sz="half" idx="10"/>
          </p:nvPr>
        </p:nvSpPr>
        <p:spPr/>
        <p:txBody>
          <a:bodyPr/>
          <a:lstStyle/>
          <a:p>
            <a:fld id="{454950E8-F990-41C0-BB90-7793D278F3CF}" type="datetimeFigureOut">
              <a:rPr lang="en-US" smtClean="0"/>
              <a:t>29/11/2021</a:t>
            </a:fld>
            <a:endParaRPr lang="en-US"/>
          </a:p>
        </p:txBody>
      </p:sp>
      <p:sp>
        <p:nvSpPr>
          <p:cNvPr id="3" name="Footer Placeholder 2">
            <a:extLst>
              <a:ext uri="{FF2B5EF4-FFF2-40B4-BE49-F238E27FC236}">
                <a16:creationId xmlns:a16="http://schemas.microsoft.com/office/drawing/2014/main" id="{C2CDC4C5-F0CB-4849-AD94-371DF9EE46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8CED4E-DD56-4C45-919D-FD0D012CD0BD}"/>
              </a:ext>
            </a:extLst>
          </p:cNvPr>
          <p:cNvSpPr>
            <a:spLocks noGrp="1"/>
          </p:cNvSpPr>
          <p:nvPr>
            <p:ph type="sldNum" sz="quarter" idx="12"/>
          </p:nvPr>
        </p:nvSpPr>
        <p:spPr/>
        <p:txBody>
          <a:bodyPr/>
          <a:lstStyle/>
          <a:p>
            <a:fld id="{5045CE4B-00A8-464A-96F6-3481809B4EAB}" type="slidenum">
              <a:rPr lang="en-US" smtClean="0"/>
              <a:t>‹#›</a:t>
            </a:fld>
            <a:endParaRPr lang="en-US"/>
          </a:p>
        </p:txBody>
      </p:sp>
    </p:spTree>
    <p:extLst>
      <p:ext uri="{BB962C8B-B14F-4D97-AF65-F5344CB8AC3E}">
        <p14:creationId xmlns:p14="http://schemas.microsoft.com/office/powerpoint/2010/main" val="1924779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B6292-8FA8-49BB-9FC0-89C9637CF3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A44482-5342-4625-944A-B9A794D05D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766245-27AD-4236-B426-C6DECC367E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D40EDE-E7B2-42C8-ABFE-98FA594A23EF}"/>
              </a:ext>
            </a:extLst>
          </p:cNvPr>
          <p:cNvSpPr>
            <a:spLocks noGrp="1"/>
          </p:cNvSpPr>
          <p:nvPr>
            <p:ph type="dt" sz="half" idx="10"/>
          </p:nvPr>
        </p:nvSpPr>
        <p:spPr/>
        <p:txBody>
          <a:bodyPr/>
          <a:lstStyle/>
          <a:p>
            <a:fld id="{454950E8-F990-41C0-BB90-7793D278F3CF}" type="datetimeFigureOut">
              <a:rPr lang="en-US" smtClean="0"/>
              <a:t>29/11/2021</a:t>
            </a:fld>
            <a:endParaRPr lang="en-US"/>
          </a:p>
        </p:txBody>
      </p:sp>
      <p:sp>
        <p:nvSpPr>
          <p:cNvPr id="6" name="Footer Placeholder 5">
            <a:extLst>
              <a:ext uri="{FF2B5EF4-FFF2-40B4-BE49-F238E27FC236}">
                <a16:creationId xmlns:a16="http://schemas.microsoft.com/office/drawing/2014/main" id="{4A4519BB-B6E4-425D-A36E-A1C1C0840D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03564B-1E5E-48F5-9885-A673BDE60EF4}"/>
              </a:ext>
            </a:extLst>
          </p:cNvPr>
          <p:cNvSpPr>
            <a:spLocks noGrp="1"/>
          </p:cNvSpPr>
          <p:nvPr>
            <p:ph type="sldNum" sz="quarter" idx="12"/>
          </p:nvPr>
        </p:nvSpPr>
        <p:spPr/>
        <p:txBody>
          <a:bodyPr/>
          <a:lstStyle/>
          <a:p>
            <a:fld id="{5045CE4B-00A8-464A-96F6-3481809B4EAB}" type="slidenum">
              <a:rPr lang="en-US" smtClean="0"/>
              <a:t>‹#›</a:t>
            </a:fld>
            <a:endParaRPr lang="en-US"/>
          </a:p>
        </p:txBody>
      </p:sp>
    </p:spTree>
    <p:extLst>
      <p:ext uri="{BB962C8B-B14F-4D97-AF65-F5344CB8AC3E}">
        <p14:creationId xmlns:p14="http://schemas.microsoft.com/office/powerpoint/2010/main" val="836188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BA4E6-FBB3-4BD4-A873-8A2468CED0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7B081F-69B4-4C23-9BDC-4EF97D466B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70AA2DB-1BF8-4371-BC53-0B467BC48D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3CC448-6AF0-4997-9450-32538C1C4311}"/>
              </a:ext>
            </a:extLst>
          </p:cNvPr>
          <p:cNvSpPr>
            <a:spLocks noGrp="1"/>
          </p:cNvSpPr>
          <p:nvPr>
            <p:ph type="dt" sz="half" idx="10"/>
          </p:nvPr>
        </p:nvSpPr>
        <p:spPr/>
        <p:txBody>
          <a:bodyPr/>
          <a:lstStyle/>
          <a:p>
            <a:fld id="{454950E8-F990-41C0-BB90-7793D278F3CF}" type="datetimeFigureOut">
              <a:rPr lang="en-US" smtClean="0"/>
              <a:t>29/11/2021</a:t>
            </a:fld>
            <a:endParaRPr lang="en-US"/>
          </a:p>
        </p:txBody>
      </p:sp>
      <p:sp>
        <p:nvSpPr>
          <p:cNvPr id="6" name="Footer Placeholder 5">
            <a:extLst>
              <a:ext uri="{FF2B5EF4-FFF2-40B4-BE49-F238E27FC236}">
                <a16:creationId xmlns:a16="http://schemas.microsoft.com/office/drawing/2014/main" id="{1AD18D0F-2F96-4912-AC43-CEB42D32CB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956CA4-6738-48AA-B3BB-DDC05649403F}"/>
              </a:ext>
            </a:extLst>
          </p:cNvPr>
          <p:cNvSpPr>
            <a:spLocks noGrp="1"/>
          </p:cNvSpPr>
          <p:nvPr>
            <p:ph type="sldNum" sz="quarter" idx="12"/>
          </p:nvPr>
        </p:nvSpPr>
        <p:spPr/>
        <p:txBody>
          <a:bodyPr/>
          <a:lstStyle/>
          <a:p>
            <a:fld id="{5045CE4B-00A8-464A-96F6-3481809B4EAB}" type="slidenum">
              <a:rPr lang="en-US" smtClean="0"/>
              <a:t>‹#›</a:t>
            </a:fld>
            <a:endParaRPr lang="en-US"/>
          </a:p>
        </p:txBody>
      </p:sp>
    </p:spTree>
    <p:extLst>
      <p:ext uri="{BB962C8B-B14F-4D97-AF65-F5344CB8AC3E}">
        <p14:creationId xmlns:p14="http://schemas.microsoft.com/office/powerpoint/2010/main" val="2810909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B5DEAA-4BA3-4D16-8C58-2F0F55294D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E0630A-44CA-46C8-B7A8-DC5990A015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74422C-8965-4801-89DC-DD1B242F24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4950E8-F990-41C0-BB90-7793D278F3CF}" type="datetimeFigureOut">
              <a:rPr lang="en-US" smtClean="0"/>
              <a:t>29/11/2021</a:t>
            </a:fld>
            <a:endParaRPr lang="en-US"/>
          </a:p>
        </p:txBody>
      </p:sp>
      <p:sp>
        <p:nvSpPr>
          <p:cNvPr id="5" name="Footer Placeholder 4">
            <a:extLst>
              <a:ext uri="{FF2B5EF4-FFF2-40B4-BE49-F238E27FC236}">
                <a16:creationId xmlns:a16="http://schemas.microsoft.com/office/drawing/2014/main" id="{F87D27C8-ED24-41D1-AC70-C47A3B965A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AF5DAF-0A00-441B-9EDE-6875D15A87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5CE4B-00A8-464A-96F6-3481809B4EAB}" type="slidenum">
              <a:rPr lang="en-US" smtClean="0"/>
              <a:t>‹#›</a:t>
            </a:fld>
            <a:endParaRPr lang="en-US"/>
          </a:p>
        </p:txBody>
      </p:sp>
    </p:spTree>
    <p:extLst>
      <p:ext uri="{BB962C8B-B14F-4D97-AF65-F5344CB8AC3E}">
        <p14:creationId xmlns:p14="http://schemas.microsoft.com/office/powerpoint/2010/main" val="119955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4.emf"/><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F5ADF-8284-4AA8-8D86-0C45F6AA84E9}"/>
              </a:ext>
            </a:extLst>
          </p:cNvPr>
          <p:cNvSpPr>
            <a:spLocks noGrp="1"/>
          </p:cNvSpPr>
          <p:nvPr>
            <p:ph type="ctrTitle"/>
          </p:nvPr>
        </p:nvSpPr>
        <p:spPr>
          <a:xfrm>
            <a:off x="2579892" y="366780"/>
            <a:ext cx="2372140" cy="569843"/>
          </a:xfrm>
        </p:spPr>
        <p:txBody>
          <a:bodyPr>
            <a:noAutofit/>
          </a:bodyPr>
          <a:lstStyle/>
          <a:p>
            <a:pPr algn="just"/>
            <a:r>
              <a:rPr lang="en-US" sz="2200">
                <a:solidFill>
                  <a:srgbClr val="FF33CC"/>
                </a:solidFill>
                <a:latin typeface="Tahoma" panose="020B0604030504040204" pitchFamily="34" charset="0"/>
                <a:ea typeface="Tahoma" panose="020B0604030504040204" pitchFamily="34" charset="0"/>
                <a:cs typeface="Tahoma" panose="020B0604030504040204" pitchFamily="34" charset="0"/>
              </a:rPr>
              <a:t>Tuần 15   Tiết 15</a:t>
            </a:r>
          </a:p>
        </p:txBody>
      </p:sp>
      <p:sp>
        <p:nvSpPr>
          <p:cNvPr id="4" name="Title 1">
            <a:extLst>
              <a:ext uri="{FF2B5EF4-FFF2-40B4-BE49-F238E27FC236}">
                <a16:creationId xmlns:a16="http://schemas.microsoft.com/office/drawing/2014/main" id="{8AE99673-3E25-482A-ADEC-087D780DEFBB}"/>
              </a:ext>
            </a:extLst>
          </p:cNvPr>
          <p:cNvSpPr txBox="1">
            <a:spLocks/>
          </p:cNvSpPr>
          <p:nvPr/>
        </p:nvSpPr>
        <p:spPr>
          <a:xfrm>
            <a:off x="4965897" y="395832"/>
            <a:ext cx="6808762" cy="56984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2400">
                <a:solidFill>
                  <a:srgbClr val="0070C0"/>
                </a:solidFill>
                <a:latin typeface="Tahoma" panose="020B0604030504040204" pitchFamily="34" charset="0"/>
                <a:ea typeface="Tahoma" panose="020B0604030504040204" pitchFamily="34" charset="0"/>
                <a:cs typeface="Tahoma" panose="020B0604030504040204" pitchFamily="34" charset="0"/>
              </a:rPr>
              <a:t>BÀI 2 : CÁC THÀNH PHẦN CỦA MẠNG MÁY TÍNH</a:t>
            </a:r>
          </a:p>
        </p:txBody>
      </p:sp>
      <p:sp>
        <p:nvSpPr>
          <p:cNvPr id="5" name="Title 1">
            <a:extLst>
              <a:ext uri="{FF2B5EF4-FFF2-40B4-BE49-F238E27FC236}">
                <a16:creationId xmlns:a16="http://schemas.microsoft.com/office/drawing/2014/main" id="{41656C08-7B7D-4D06-A579-39EB015787FD}"/>
              </a:ext>
            </a:extLst>
          </p:cNvPr>
          <p:cNvSpPr txBox="1">
            <a:spLocks/>
          </p:cNvSpPr>
          <p:nvPr/>
        </p:nvSpPr>
        <p:spPr>
          <a:xfrm>
            <a:off x="2411078" y="1002270"/>
            <a:ext cx="8477316" cy="558406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t>* Ở bài tr</a:t>
            </a:r>
            <a:r>
              <a:rPr lang="vi-VN" sz="2200">
                <a:solidFill>
                  <a:srgbClr val="FF0000"/>
                </a:solidFill>
                <a:latin typeface="Tahoma" panose="020B0604030504040204" pitchFamily="34" charset="0"/>
                <a:ea typeface="Tahoma" panose="020B0604030504040204" pitchFamily="34" charset="0"/>
                <a:cs typeface="Tahoma" panose="020B0604030504040204" pitchFamily="34" charset="0"/>
              </a:rPr>
              <a:t>ư</a:t>
            </a:r>
            <a: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t>ớc các em đã biết đ</a:t>
            </a:r>
            <a:r>
              <a:rPr lang="vi-VN" sz="2200">
                <a:solidFill>
                  <a:srgbClr val="FF0000"/>
                </a:solidFill>
                <a:latin typeface="Tahoma" panose="020B0604030504040204" pitchFamily="34" charset="0"/>
                <a:ea typeface="Tahoma" panose="020B0604030504040204" pitchFamily="34" charset="0"/>
                <a:cs typeface="Tahoma" panose="020B0604030504040204" pitchFamily="34" charset="0"/>
              </a:rPr>
              <a:t>ư</a:t>
            </a:r>
            <a: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t>ợc khái niệm của mạng máy tính. Ở bài này các em sẽ nắm đ</a:t>
            </a:r>
            <a:r>
              <a:rPr lang="vi-VN" sz="2200">
                <a:solidFill>
                  <a:srgbClr val="FF0000"/>
                </a:solidFill>
                <a:latin typeface="Tahoma" panose="020B0604030504040204" pitchFamily="34" charset="0"/>
                <a:ea typeface="Tahoma" panose="020B0604030504040204" pitchFamily="34" charset="0"/>
                <a:cs typeface="Tahoma" panose="020B0604030504040204" pitchFamily="34" charset="0"/>
              </a:rPr>
              <a:t>ư</a:t>
            </a:r>
            <a: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t>ợc các thành phần của mạng máy tính</a:t>
            </a:r>
          </a:p>
          <a:p>
            <a:pPr algn="just"/>
            <a:r>
              <a:rPr lang="en-US" sz="2200" i="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Phần I : MỤC TIÊU</a:t>
            </a:r>
          </a:p>
          <a:p>
            <a:pPr algn="just"/>
            <a: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t>* Nắm đ</a:t>
            </a:r>
            <a:r>
              <a:rPr lang="vi-VN" sz="2200">
                <a:solidFill>
                  <a:srgbClr val="FF0000"/>
                </a:solidFill>
                <a:latin typeface="Tahoma" panose="020B0604030504040204" pitchFamily="34" charset="0"/>
                <a:ea typeface="Tahoma" panose="020B0604030504040204" pitchFamily="34" charset="0"/>
                <a:cs typeface="Tahoma" panose="020B0604030504040204" pitchFamily="34" charset="0"/>
              </a:rPr>
              <a:t>ư</a:t>
            </a:r>
            <a: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t>ợc các thành phần của mạng máy tính</a:t>
            </a:r>
          </a:p>
          <a:p>
            <a:pPr algn="just"/>
            <a: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t>* Nắm đ</a:t>
            </a:r>
            <a:r>
              <a:rPr lang="vi-VN" sz="2200">
                <a:solidFill>
                  <a:srgbClr val="FF0000"/>
                </a:solidFill>
                <a:latin typeface="Tahoma" panose="020B0604030504040204" pitchFamily="34" charset="0"/>
                <a:ea typeface="Tahoma" panose="020B0604030504040204" pitchFamily="34" charset="0"/>
                <a:cs typeface="Tahoma" panose="020B0604030504040204" pitchFamily="34" charset="0"/>
              </a:rPr>
              <a:t>ư</a:t>
            </a:r>
            <a: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t>ợc khái niệm thiết bị mạng</a:t>
            </a:r>
          </a:p>
          <a:p>
            <a:pPr algn="just"/>
            <a:r>
              <a:rPr lang="en-US" sz="2200" i="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Phần II : NỘI DUNG</a:t>
            </a:r>
          </a:p>
          <a:p>
            <a:r>
              <a:rPr lang="en-US" sz="2200" i="1" u="sng">
                <a:solidFill>
                  <a:srgbClr val="00B050"/>
                </a:solidFill>
                <a:latin typeface="MS Mincho" panose="02020609040205080304" pitchFamily="49" charset="-128"/>
                <a:ea typeface="MS Mincho" panose="02020609040205080304" pitchFamily="49" charset="-128"/>
                <a:cs typeface="Tahoma" panose="020B0604030504040204" pitchFamily="34" charset="0"/>
              </a:rPr>
              <a:t>⓵</a:t>
            </a:r>
            <a:r>
              <a:rPr lang="en-US" sz="2200" i="1" u="sng">
                <a:solidFill>
                  <a:srgbClr val="00B050"/>
                </a:solidFill>
                <a:latin typeface="Tahoma" panose="020B0604030504040204" pitchFamily="34" charset="0"/>
                <a:ea typeface="Tahoma" panose="020B0604030504040204" pitchFamily="34" charset="0"/>
                <a:cs typeface="Tahoma" panose="020B0604030504040204" pitchFamily="34" charset="0"/>
              </a:rPr>
              <a:t> BA THÀNH PHẦN CỦA MẠNG MÁY TÍNH</a:t>
            </a:r>
          </a:p>
          <a:p>
            <a:pPr algn="just"/>
            <a: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t>* Quan sát hình 1/ trang 24/ SGK em hãy cho biết những thiết bị và phần mềm đang phục vụ 2 bạn là gì ?</a:t>
            </a:r>
          </a:p>
          <a:p>
            <a:pPr algn="just"/>
            <a: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t>* Các thiết bị và phần mềm đang phục vụ 2 bạn là : </a:t>
            </a:r>
            <a:r>
              <a:rPr lang="en-US" sz="2200">
                <a:solidFill>
                  <a:srgbClr val="00B050"/>
                </a:solidFill>
                <a:latin typeface="Tahoma" panose="020B0604030504040204" pitchFamily="34" charset="0"/>
                <a:ea typeface="Tahoma" panose="020B0604030504040204" pitchFamily="34" charset="0"/>
                <a:cs typeface="Tahoma" panose="020B0604030504040204" pitchFamily="34" charset="0"/>
              </a:rPr>
              <a:t>Switch, Modem, Internet, Cáp Mạng, Google Chrome, Cốc Cốc……</a:t>
            </a:r>
          </a:p>
          <a:p>
            <a:pPr algn="just"/>
            <a: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t>* Ở bài tr</a:t>
            </a:r>
            <a:r>
              <a:rPr lang="vi-VN" sz="2200">
                <a:solidFill>
                  <a:srgbClr val="FF0000"/>
                </a:solidFill>
                <a:latin typeface="Tahoma" panose="020B0604030504040204" pitchFamily="34" charset="0"/>
                <a:ea typeface="Tahoma" panose="020B0604030504040204" pitchFamily="34" charset="0"/>
                <a:cs typeface="Tahoma" panose="020B0604030504040204" pitchFamily="34" charset="0"/>
              </a:rPr>
              <a:t>ư</a:t>
            </a:r>
            <a: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t>ớc ta đã biết các thiết bị kết nối với nhau tạo </a:t>
            </a:r>
          </a:p>
          <a:p>
            <a:pPr algn="just"/>
            <a: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t>thành mạng máy tính</a:t>
            </a:r>
            <a:r>
              <a:rPr lang="en-US" sz="2200">
                <a:solidFill>
                  <a:srgbClr val="00B050"/>
                </a:solidFill>
                <a:latin typeface="Tahoma" panose="020B0604030504040204" pitchFamily="34" charset="0"/>
                <a:ea typeface="Tahoma" panose="020B0604030504040204" pitchFamily="34" charset="0"/>
                <a:cs typeface="Tahoma" panose="020B0604030504040204" pitchFamily="34" charset="0"/>
              </a:rPr>
              <a:t> </a:t>
            </a:r>
          </a:p>
          <a:p>
            <a:pPr algn="just"/>
            <a: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sz="220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t>Vậy mạng máy tính bao gồm các thành phần nào ?</a:t>
            </a:r>
          </a:p>
          <a:p>
            <a:pPr algn="just"/>
            <a: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t>* Mạng máy tính bao gồm các thành phần nh</a:t>
            </a:r>
            <a:r>
              <a:rPr lang="vi-VN" sz="2200">
                <a:solidFill>
                  <a:srgbClr val="FF0000"/>
                </a:solidFill>
                <a:latin typeface="Tahoma" panose="020B0604030504040204" pitchFamily="34" charset="0"/>
                <a:ea typeface="Tahoma" panose="020B0604030504040204" pitchFamily="34" charset="0"/>
                <a:cs typeface="Tahoma" panose="020B0604030504040204" pitchFamily="34" charset="0"/>
              </a:rPr>
              <a:t>ư</a:t>
            </a:r>
            <a: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t> sau :</a:t>
            </a:r>
          </a:p>
          <a:p>
            <a:pPr algn="just"/>
            <a: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t>@ Các máy tính và thiết bị có khả năng gửi và nhận thông </a:t>
            </a:r>
          </a:p>
          <a:p>
            <a:pPr algn="just"/>
            <a: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t>tin qua mạng nh</a:t>
            </a:r>
            <a:r>
              <a:rPr lang="vi-VN" sz="2200">
                <a:solidFill>
                  <a:srgbClr val="FF0000"/>
                </a:solidFill>
                <a:latin typeface="Tahoma" panose="020B0604030504040204" pitchFamily="34" charset="0"/>
                <a:ea typeface="Tahoma" panose="020B0604030504040204" pitchFamily="34" charset="0"/>
                <a:cs typeface="Tahoma" panose="020B0604030504040204" pitchFamily="34" charset="0"/>
              </a:rPr>
              <a:t>ư</a:t>
            </a:r>
            <a: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t> : </a:t>
            </a:r>
            <a:r>
              <a:rPr lang="en-US" sz="2200" i="1">
                <a:solidFill>
                  <a:srgbClr val="7030A0"/>
                </a:solidFill>
                <a:latin typeface="Tahoma" panose="020B0604030504040204" pitchFamily="34" charset="0"/>
                <a:ea typeface="Tahoma" panose="020B0604030504040204" pitchFamily="34" charset="0"/>
                <a:cs typeface="Tahoma" panose="020B0604030504040204" pitchFamily="34" charset="0"/>
              </a:rPr>
              <a:t>điện thoại thông minh, ti vi thông minh</a:t>
            </a:r>
          </a:p>
          <a:p>
            <a:pPr algn="just"/>
            <a:r>
              <a:rPr lang="en-US" sz="2200" i="1">
                <a:solidFill>
                  <a:srgbClr val="7030A0"/>
                </a:solidFill>
                <a:latin typeface="Tahoma" panose="020B0604030504040204" pitchFamily="34" charset="0"/>
                <a:ea typeface="Tahoma" panose="020B0604030504040204" pitchFamily="34" charset="0"/>
                <a:cs typeface="Tahoma" panose="020B0604030504040204" pitchFamily="34" charset="0"/>
              </a:rPr>
              <a:t>, máy tính bảng</a:t>
            </a:r>
            <a:r>
              <a:rPr lang="en-US" sz="2200">
                <a:solidFill>
                  <a:srgbClr val="7030A0"/>
                </a:solidFill>
                <a:latin typeface="Tahoma" panose="020B0604030504040204" pitchFamily="34" charset="0"/>
                <a:ea typeface="Tahoma" panose="020B0604030504040204" pitchFamily="34" charset="0"/>
                <a:cs typeface="Tahoma" panose="020B0604030504040204" pitchFamily="34" charset="0"/>
              </a:rPr>
              <a:t>……</a:t>
            </a:r>
          </a:p>
        </p:txBody>
      </p:sp>
      <p:pic>
        <p:nvPicPr>
          <p:cNvPr id="3" name="1">
            <a:hlinkClick r:id="" action="ppaction://media"/>
            <a:extLst>
              <a:ext uri="{FF2B5EF4-FFF2-40B4-BE49-F238E27FC236}">
                <a16:creationId xmlns:a16="http://schemas.microsoft.com/office/drawing/2014/main" id="{258958B8-2961-45AB-AB6E-A231C1B4026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177670" y="6248400"/>
            <a:ext cx="609600" cy="609600"/>
          </a:xfrm>
          <a:prstGeom prst="rect">
            <a:avLst/>
          </a:prstGeom>
        </p:spPr>
      </p:pic>
    </p:spTree>
    <p:extLst>
      <p:ext uri="{BB962C8B-B14F-4D97-AF65-F5344CB8AC3E}">
        <p14:creationId xmlns:p14="http://schemas.microsoft.com/office/powerpoint/2010/main" val="371783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590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D6191-BE7F-4990-A627-E350CD72DFBA}"/>
              </a:ext>
            </a:extLst>
          </p:cNvPr>
          <p:cNvSpPr>
            <a:spLocks noGrp="1"/>
          </p:cNvSpPr>
          <p:nvPr>
            <p:ph type="ctrTitle"/>
          </p:nvPr>
        </p:nvSpPr>
        <p:spPr>
          <a:xfrm>
            <a:off x="128241" y="119270"/>
            <a:ext cx="11454159" cy="2570922"/>
          </a:xfrm>
        </p:spPr>
        <p:txBody>
          <a:bodyPr>
            <a:noAutofit/>
          </a:bodyPr>
          <a:lstStyle/>
          <a:p>
            <a:pPr algn="l"/>
            <a: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t>@ Các thiết bị mạng có chức năng kết nối các máy tính với nhau. Một số thiết bị mạng hay gặp là </a:t>
            </a:r>
            <a:r>
              <a:rPr lang="en-US" sz="2200" i="1">
                <a:solidFill>
                  <a:srgbClr val="7030A0"/>
                </a:solidFill>
                <a:latin typeface="Tahoma" panose="020B0604030504040204" pitchFamily="34" charset="0"/>
                <a:ea typeface="Tahoma" panose="020B0604030504040204" pitchFamily="34" charset="0"/>
                <a:cs typeface="Tahoma" panose="020B0604030504040204" pitchFamily="34" charset="0"/>
              </a:rPr>
              <a:t>cáp mạng, Switch</a:t>
            </a:r>
            <a:br>
              <a:rPr lang="en-US" sz="2200" i="1">
                <a:solidFill>
                  <a:srgbClr val="7030A0"/>
                </a:solidFill>
                <a:latin typeface="Tahoma" panose="020B0604030504040204" pitchFamily="34" charset="0"/>
                <a:ea typeface="Tahoma" panose="020B0604030504040204" pitchFamily="34" charset="0"/>
                <a:cs typeface="Tahoma" panose="020B0604030504040204" pitchFamily="34" charset="0"/>
              </a:rPr>
            </a:br>
            <a: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sz="2200" i="1">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t>Những phần mềm giúp giao tiếp và truyền thông tin qua mạng, ví dụ nh</a:t>
            </a:r>
            <a:r>
              <a:rPr lang="vi-VN" sz="2200">
                <a:solidFill>
                  <a:srgbClr val="FF0000"/>
                </a:solidFill>
                <a:latin typeface="Tahoma" panose="020B0604030504040204" pitchFamily="34" charset="0"/>
                <a:ea typeface="Tahoma" panose="020B0604030504040204" pitchFamily="34" charset="0"/>
                <a:cs typeface="Tahoma" panose="020B0604030504040204" pitchFamily="34" charset="0"/>
              </a:rPr>
              <a:t>ư</a:t>
            </a:r>
            <a: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200" i="1">
                <a:solidFill>
                  <a:srgbClr val="7030A0"/>
                </a:solidFill>
                <a:latin typeface="Tahoma" panose="020B0604030504040204" pitchFamily="34" charset="0"/>
                <a:ea typeface="Tahoma" panose="020B0604030504040204" pitchFamily="34" charset="0"/>
                <a:cs typeface="Tahoma" panose="020B0604030504040204" pitchFamily="34" charset="0"/>
              </a:rPr>
              <a:t>hệ điều hành mạng cục bộ, trình duyệt hay các mạng xã hội</a:t>
            </a:r>
            <a:br>
              <a:rPr lang="en-US" sz="2200" i="1">
                <a:solidFill>
                  <a:srgbClr val="7030A0"/>
                </a:solidFill>
                <a:latin typeface="Tahoma" panose="020B0604030504040204" pitchFamily="34" charset="0"/>
                <a:ea typeface="Tahoma" panose="020B0604030504040204" pitchFamily="34" charset="0"/>
                <a:cs typeface="Tahoma" panose="020B0604030504040204" pitchFamily="34" charset="0"/>
              </a:rPr>
            </a:br>
            <a:r>
              <a:rPr lang="en-US" sz="2200" i="1">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2200" i="1" u="sng">
                <a:solidFill>
                  <a:srgbClr val="00B050"/>
                </a:solidFill>
                <a:latin typeface="MS Mincho" panose="02020609040205080304" pitchFamily="49" charset="-128"/>
                <a:ea typeface="MS Mincho" panose="02020609040205080304" pitchFamily="49" charset="-128"/>
                <a:cs typeface="Tahoma" panose="020B0604030504040204" pitchFamily="34" charset="0"/>
              </a:rPr>
              <a:t>⓶</a:t>
            </a:r>
            <a:r>
              <a:rPr lang="en-US" sz="2200" i="1" u="sng">
                <a:solidFill>
                  <a:srgbClr val="00B050"/>
                </a:solidFill>
                <a:latin typeface="Tahoma" panose="020B0604030504040204" pitchFamily="34" charset="0"/>
                <a:ea typeface="Tahoma" panose="020B0604030504040204" pitchFamily="34" charset="0"/>
                <a:cs typeface="Tahoma" panose="020B0604030504040204" pitchFamily="34" charset="0"/>
              </a:rPr>
              <a:t> THIẾT BỊ MẠNG</a:t>
            </a:r>
            <a:br>
              <a:rPr lang="en-US" sz="2200" i="1" u="sng">
                <a:solidFill>
                  <a:srgbClr val="00B050"/>
                </a:solidFill>
                <a:latin typeface="Tahoma" panose="020B0604030504040204" pitchFamily="34" charset="0"/>
                <a:ea typeface="Tahoma" panose="020B0604030504040204" pitchFamily="34" charset="0"/>
                <a:cs typeface="Tahoma" panose="020B0604030504040204" pitchFamily="34" charset="0"/>
              </a:rPr>
            </a:br>
            <a:r>
              <a:rPr lang="en-US" sz="2200" i="1">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sz="2200" i="1">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t>Các thiết bị mạng giúp truyền thông tin từ máy tính này sang máy tính khác</a:t>
            </a:r>
            <a:b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br>
            <a: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t>	* Quan sát hình 2a, 2b, 3, 4/ trang 25/ SGK nh</a:t>
            </a:r>
            <a:r>
              <a:rPr lang="vi-VN" sz="2200">
                <a:solidFill>
                  <a:srgbClr val="FF0000"/>
                </a:solidFill>
                <a:latin typeface="Tahoma" panose="020B0604030504040204" pitchFamily="34" charset="0"/>
                <a:ea typeface="Tahoma" panose="020B0604030504040204" pitchFamily="34" charset="0"/>
                <a:cs typeface="Tahoma" panose="020B0604030504040204" pitchFamily="34" charset="0"/>
              </a:rPr>
              <a:t>ư</a:t>
            </a:r>
            <a: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t> sau và em hãy cho biết các thiết 	bị mạng th</a:t>
            </a:r>
            <a:r>
              <a:rPr lang="vi-VN" sz="2200">
                <a:solidFill>
                  <a:srgbClr val="FF0000"/>
                </a:solidFill>
                <a:latin typeface="Tahoma" panose="020B0604030504040204" pitchFamily="34" charset="0"/>
                <a:ea typeface="Tahoma" panose="020B0604030504040204" pitchFamily="34" charset="0"/>
                <a:cs typeface="Tahoma" panose="020B0604030504040204" pitchFamily="34" charset="0"/>
              </a:rPr>
              <a:t>ư</a:t>
            </a:r>
            <a: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t>ờng gặp là gì ?</a:t>
            </a:r>
            <a:endParaRPr lang="en-US" sz="2200" u="sng">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B5E65CA3-3A15-4FAC-8122-AB73A4D846FB}"/>
              </a:ext>
            </a:extLst>
          </p:cNvPr>
          <p:cNvPicPr>
            <a:picLocks noChangeAspect="1"/>
          </p:cNvPicPr>
          <p:nvPr/>
        </p:nvPicPr>
        <p:blipFill>
          <a:blip r:embed="rId5"/>
          <a:stretch>
            <a:fillRect/>
          </a:stretch>
        </p:blipFill>
        <p:spPr>
          <a:xfrm>
            <a:off x="1277798" y="2743200"/>
            <a:ext cx="9450871" cy="3737113"/>
          </a:xfrm>
          <a:prstGeom prst="rect">
            <a:avLst/>
          </a:prstGeom>
        </p:spPr>
      </p:pic>
      <p:pic>
        <p:nvPicPr>
          <p:cNvPr id="4" name="2">
            <a:hlinkClick r:id="" action="ppaction://media"/>
            <a:extLst>
              <a:ext uri="{FF2B5EF4-FFF2-40B4-BE49-F238E27FC236}">
                <a16:creationId xmlns:a16="http://schemas.microsoft.com/office/drawing/2014/main" id="{601EC693-94D4-4540-A1DB-CA9DD0B2920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283687" y="5960165"/>
            <a:ext cx="609600" cy="609600"/>
          </a:xfrm>
          <a:prstGeom prst="rect">
            <a:avLst/>
          </a:prstGeom>
        </p:spPr>
      </p:pic>
    </p:spTree>
    <p:extLst>
      <p:ext uri="{BB962C8B-B14F-4D97-AF65-F5344CB8AC3E}">
        <p14:creationId xmlns:p14="http://schemas.microsoft.com/office/powerpoint/2010/main" val="330097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6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65000" b="-65000"/>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943BF48-CE86-4727-857F-DABAA708E30C}"/>
              </a:ext>
            </a:extLst>
          </p:cNvPr>
          <p:cNvSpPr txBox="1">
            <a:spLocks/>
          </p:cNvSpPr>
          <p:nvPr/>
        </p:nvSpPr>
        <p:spPr>
          <a:xfrm>
            <a:off x="1775792" y="98473"/>
            <a:ext cx="9806608" cy="60637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t>* Các thiết bị mạng th</a:t>
            </a:r>
            <a:r>
              <a:rPr lang="vi-VN" sz="2200">
                <a:solidFill>
                  <a:srgbClr val="FF0000"/>
                </a:solidFill>
                <a:latin typeface="Tahoma" panose="020B0604030504040204" pitchFamily="34" charset="0"/>
                <a:ea typeface="Tahoma" panose="020B0604030504040204" pitchFamily="34" charset="0"/>
                <a:cs typeface="Tahoma" panose="020B0604030504040204" pitchFamily="34" charset="0"/>
              </a:rPr>
              <a:t>ư</a:t>
            </a:r>
            <a: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t>ờng gặp là : </a:t>
            </a:r>
            <a:r>
              <a:rPr lang="en-US" sz="2200" i="1">
                <a:solidFill>
                  <a:srgbClr val="7030A0"/>
                </a:solidFill>
                <a:latin typeface="Tahoma" panose="020B0604030504040204" pitchFamily="34" charset="0"/>
                <a:ea typeface="Tahoma" panose="020B0604030504040204" pitchFamily="34" charset="0"/>
                <a:cs typeface="Tahoma" panose="020B0604030504040204" pitchFamily="34" charset="0"/>
              </a:rPr>
              <a:t>cáp xoắn, cáp quang, Switch, Modem</a:t>
            </a:r>
            <a:br>
              <a:rPr lang="en-US" sz="2200" i="1">
                <a:solidFill>
                  <a:srgbClr val="7030A0"/>
                </a:solidFill>
                <a:latin typeface="Tahoma" panose="020B0604030504040204" pitchFamily="34" charset="0"/>
                <a:ea typeface="Tahoma" panose="020B0604030504040204" pitchFamily="34" charset="0"/>
                <a:cs typeface="Tahoma" panose="020B0604030504040204" pitchFamily="34" charset="0"/>
              </a:rPr>
            </a:br>
            <a: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t>* Vậy đặc điểm và vai trò của các thiết bị mạng này là gì ?</a:t>
            </a:r>
            <a:b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br>
            <a: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t>* Đặc điểm và vai trò của các thiết bị mạng này là : </a:t>
            </a:r>
            <a:b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br>
            <a:r>
              <a:rPr lang="en-US" sz="2200" i="1">
                <a:solidFill>
                  <a:srgbClr val="FF33CC"/>
                </a:solidFill>
                <a:latin typeface="Tahoma" panose="020B0604030504040204" pitchFamily="34" charset="0"/>
                <a:ea typeface="Tahoma" panose="020B0604030504040204" pitchFamily="34" charset="0"/>
                <a:cs typeface="Tahoma" panose="020B0604030504040204" pitchFamily="34" charset="0"/>
              </a:rPr>
              <a:t>@</a:t>
            </a:r>
            <a: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200" i="1">
                <a:solidFill>
                  <a:srgbClr val="FF33CC"/>
                </a:solidFill>
                <a:latin typeface="Tahoma" panose="020B0604030504040204" pitchFamily="34" charset="0"/>
                <a:ea typeface="Tahoma" panose="020B0604030504040204" pitchFamily="34" charset="0"/>
                <a:cs typeface="Tahoma" panose="020B0604030504040204" pitchFamily="34" charset="0"/>
              </a:rPr>
              <a:t>Cáp xoắn :</a:t>
            </a:r>
            <a: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t> có lõi đồng và sử dụng dòng điện để truyền thông tin</a:t>
            </a:r>
          </a:p>
          <a:p>
            <a:r>
              <a:rPr lang="en-US" sz="2200" i="1">
                <a:solidFill>
                  <a:srgbClr val="FF33CC"/>
                </a:solidFill>
                <a:latin typeface="Tahoma" panose="020B0604030504040204" pitchFamily="34" charset="0"/>
                <a:ea typeface="Tahoma" panose="020B0604030504040204" pitchFamily="34" charset="0"/>
                <a:cs typeface="Tahoma" panose="020B0604030504040204" pitchFamily="34" charset="0"/>
              </a:rPr>
              <a:t>@</a:t>
            </a:r>
            <a: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200" i="1">
                <a:solidFill>
                  <a:srgbClr val="FF33CC"/>
                </a:solidFill>
                <a:latin typeface="Tahoma" panose="020B0604030504040204" pitchFamily="34" charset="0"/>
                <a:ea typeface="Tahoma" panose="020B0604030504040204" pitchFamily="34" charset="0"/>
                <a:cs typeface="Tahoma" panose="020B0604030504040204" pitchFamily="34" charset="0"/>
              </a:rPr>
              <a:t>Cáp quang : </a:t>
            </a:r>
            <a: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t>có lõi làm bằng chất liệu trong suốt, sử dụng tia sáng để truyền thông tin</a:t>
            </a:r>
          </a:p>
          <a:p>
            <a:r>
              <a:rPr lang="en-US" sz="2200" i="1">
                <a:solidFill>
                  <a:srgbClr val="FF33CC"/>
                </a:solidFill>
                <a:latin typeface="Tahoma" panose="020B0604030504040204" pitchFamily="34" charset="0"/>
                <a:ea typeface="Tahoma" panose="020B0604030504040204" pitchFamily="34" charset="0"/>
                <a:cs typeface="Tahoma" panose="020B0604030504040204" pitchFamily="34" charset="0"/>
              </a:rPr>
              <a:t>@</a:t>
            </a:r>
            <a: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200" i="1">
                <a:solidFill>
                  <a:srgbClr val="FF33CC"/>
                </a:solidFill>
                <a:latin typeface="Tahoma" panose="020B0604030504040204" pitchFamily="34" charset="0"/>
                <a:ea typeface="Tahoma" panose="020B0604030504040204" pitchFamily="34" charset="0"/>
                <a:cs typeface="Tahoma" panose="020B0604030504040204" pitchFamily="34" charset="0"/>
              </a:rPr>
              <a:t>Switch : </a:t>
            </a:r>
            <a: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t>là thiết bị nối trung tâm giúp kết nối các máy tính và thiết bị mạng với nhau</a:t>
            </a:r>
          </a:p>
          <a:p>
            <a:r>
              <a:rPr lang="en-US" sz="2200" i="1">
                <a:solidFill>
                  <a:srgbClr val="FF33CC"/>
                </a:solidFill>
                <a:latin typeface="Tahoma" panose="020B0604030504040204" pitchFamily="34" charset="0"/>
                <a:ea typeface="Tahoma" panose="020B0604030504040204" pitchFamily="34" charset="0"/>
                <a:cs typeface="Tahoma" panose="020B0604030504040204" pitchFamily="34" charset="0"/>
              </a:rPr>
              <a:t>@</a:t>
            </a:r>
            <a: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200" i="1">
                <a:solidFill>
                  <a:srgbClr val="FF33CC"/>
                </a:solidFill>
                <a:latin typeface="Tahoma" panose="020B0604030504040204" pitchFamily="34" charset="0"/>
                <a:ea typeface="Tahoma" panose="020B0604030504040204" pitchFamily="34" charset="0"/>
                <a:cs typeface="Tahoma" panose="020B0604030504040204" pitchFamily="34" charset="0"/>
              </a:rPr>
              <a:t>Modem : </a:t>
            </a:r>
            <a: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t>là thiết bị biến đổi tín hiệu để truyền qua khoảng cách xa xôi</a:t>
            </a:r>
          </a:p>
          <a:p>
            <a:endParaRPr lang="en-US" sz="2200">
              <a:solidFill>
                <a:srgbClr val="FF0000"/>
              </a:solidFill>
              <a:latin typeface="Tahoma" panose="020B0604030504040204" pitchFamily="34" charset="0"/>
              <a:ea typeface="Tahoma" panose="020B0604030504040204" pitchFamily="34" charset="0"/>
              <a:cs typeface="Tahoma" panose="020B0604030504040204" pitchFamily="34" charset="0"/>
            </a:endParaRPr>
          </a:p>
          <a:p>
            <a:r>
              <a:rPr lang="en-US" sz="2200" i="1" u="sng">
                <a:solidFill>
                  <a:srgbClr val="00B050"/>
                </a:solidFill>
                <a:latin typeface="Tahoma" panose="020B0604030504040204" pitchFamily="34" charset="0"/>
                <a:ea typeface="Tahoma" panose="020B0604030504040204" pitchFamily="34" charset="0"/>
                <a:cs typeface="Tahoma" panose="020B0604030504040204" pitchFamily="34" charset="0"/>
              </a:rPr>
              <a:t>BTVN 1 </a:t>
            </a:r>
            <a:r>
              <a:rPr lang="en-US" sz="2200" i="1">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t>Nêu cấu tạo của dây cáp mạng CAT5 ?</a:t>
            </a:r>
          </a:p>
          <a:p>
            <a:endParaRPr lang="en-US" sz="2200">
              <a:solidFill>
                <a:srgbClr val="FF0000"/>
              </a:solidFill>
              <a:latin typeface="Tahoma" panose="020B0604030504040204" pitchFamily="34" charset="0"/>
              <a:ea typeface="Tahoma" panose="020B0604030504040204" pitchFamily="34" charset="0"/>
              <a:cs typeface="Tahoma" panose="020B0604030504040204" pitchFamily="34" charset="0"/>
            </a:endParaRPr>
          </a:p>
          <a:p>
            <a:r>
              <a:rPr lang="en-US" sz="2200" i="1" u="sng">
                <a:solidFill>
                  <a:srgbClr val="00B050"/>
                </a:solidFill>
                <a:latin typeface="Tahoma" panose="020B0604030504040204" pitchFamily="34" charset="0"/>
                <a:ea typeface="Tahoma" panose="020B0604030504040204" pitchFamily="34" charset="0"/>
                <a:cs typeface="Tahoma" panose="020B0604030504040204" pitchFamily="34" charset="0"/>
              </a:rPr>
              <a:t>BTVN 2 </a:t>
            </a:r>
            <a:r>
              <a:rPr lang="en-US" sz="2200" i="1">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t>Hãy cho biết các thiết bị và phần mềm sau đây thuộc về những </a:t>
            </a:r>
          </a:p>
          <a:p>
            <a: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t>thành phần nào của mạng máy tính ?</a:t>
            </a:r>
          </a:p>
          <a:p>
            <a: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t>Ⓐ Cáp xoắn</a:t>
            </a:r>
          </a:p>
          <a:p>
            <a: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t>Ⓑ Modem</a:t>
            </a:r>
          </a:p>
          <a:p>
            <a: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t>Ⓒ Switch</a:t>
            </a:r>
          </a:p>
          <a:p>
            <a: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t>Ⓓ Điện thoại thông minh</a:t>
            </a:r>
          </a:p>
          <a:p>
            <a: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t>Ⓔ Trình duyệt Google Chrome</a:t>
            </a:r>
            <a:endParaRPr lang="en-US" sz="220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pic>
        <p:nvPicPr>
          <p:cNvPr id="6" name="3">
            <a:hlinkClick r:id="" action="ppaction://media"/>
            <a:extLst>
              <a:ext uri="{FF2B5EF4-FFF2-40B4-BE49-F238E27FC236}">
                <a16:creationId xmlns:a16="http://schemas.microsoft.com/office/drawing/2014/main" id="{FE9DFEF3-D0D7-4DB4-98FA-2457A403E0D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515061" y="5575852"/>
            <a:ext cx="609600" cy="609600"/>
          </a:xfrm>
          <a:prstGeom prst="rect">
            <a:avLst/>
          </a:prstGeom>
        </p:spPr>
      </p:pic>
    </p:spTree>
    <p:extLst>
      <p:ext uri="{BB962C8B-B14F-4D97-AF65-F5344CB8AC3E}">
        <p14:creationId xmlns:p14="http://schemas.microsoft.com/office/powerpoint/2010/main" val="250501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50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65000" b="-65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18BE7E2-81AC-4D30-A23A-511F34FDDBCD}"/>
              </a:ext>
            </a:extLst>
          </p:cNvPr>
          <p:cNvSpPr txBox="1">
            <a:spLocks/>
          </p:cNvSpPr>
          <p:nvPr/>
        </p:nvSpPr>
        <p:spPr>
          <a:xfrm>
            <a:off x="1099930" y="113558"/>
            <a:ext cx="10031896" cy="53463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200" i="1" u="sng">
                <a:solidFill>
                  <a:srgbClr val="00B050"/>
                </a:solidFill>
                <a:latin typeface="Tahoma" panose="020B0604030504040204" pitchFamily="34" charset="0"/>
                <a:ea typeface="Tahoma" panose="020B0604030504040204" pitchFamily="34" charset="0"/>
                <a:cs typeface="Tahoma" panose="020B0604030504040204" pitchFamily="34" charset="0"/>
              </a:rPr>
              <a:t>BTVN 3 :</a:t>
            </a:r>
            <a:r>
              <a:rPr lang="en-US" sz="2200" i="1">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t>Môn Tin sử dụng các thành phần </a:t>
            </a:r>
            <a:r>
              <a:rPr lang="en-US" sz="2200" i="1">
                <a:solidFill>
                  <a:srgbClr val="00B050"/>
                </a:solidFill>
                <a:latin typeface="Tahoma" panose="020B0604030504040204" pitchFamily="34" charset="0"/>
                <a:ea typeface="Tahoma" panose="020B0604030504040204" pitchFamily="34" charset="0"/>
                <a:cs typeface="Tahoma" panose="020B0604030504040204" pitchFamily="34" charset="0"/>
              </a:rPr>
              <a:t>Switch, Modem, cáp xoắn</a:t>
            </a:r>
          </a:p>
          <a:p>
            <a:pPr algn="just"/>
            <a: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t>Môn Toán sử dụng các thành phần </a:t>
            </a:r>
            <a:r>
              <a:rPr lang="en-US" sz="2200" i="1">
                <a:solidFill>
                  <a:srgbClr val="00B050"/>
                </a:solidFill>
                <a:latin typeface="Tahoma" panose="020B0604030504040204" pitchFamily="34" charset="0"/>
                <a:ea typeface="Tahoma" panose="020B0604030504040204" pitchFamily="34" charset="0"/>
                <a:cs typeface="Tahoma" panose="020B0604030504040204" pitchFamily="34" charset="0"/>
              </a:rPr>
              <a:t>ẩn phụ, công thức, phép tính</a:t>
            </a:r>
          </a:p>
          <a:p>
            <a:pPr algn="just"/>
            <a: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t>Môn Anh sử dụng các thành phần </a:t>
            </a:r>
            <a:r>
              <a:rPr lang="en-US" sz="2200" i="1">
                <a:solidFill>
                  <a:srgbClr val="00B050"/>
                </a:solidFill>
                <a:latin typeface="Tahoma" panose="020B0604030504040204" pitchFamily="34" charset="0"/>
                <a:ea typeface="Tahoma" panose="020B0604030504040204" pitchFamily="34" charset="0"/>
                <a:cs typeface="Tahoma" panose="020B0604030504040204" pitchFamily="34" charset="0"/>
              </a:rPr>
              <a:t>ngữ pháp, từ vựng, cấu trúc câu, công thức</a:t>
            </a:r>
          </a:p>
          <a:p>
            <a:pPr algn="just"/>
            <a: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t>Em hãy cho biết ở những môn khác ngoài môn tin (nh</a:t>
            </a:r>
            <a:r>
              <a:rPr lang="vi-VN" sz="2200">
                <a:solidFill>
                  <a:srgbClr val="FF0000"/>
                </a:solidFill>
                <a:latin typeface="Tahoma" panose="020B0604030504040204" pitchFamily="34" charset="0"/>
                <a:ea typeface="Tahoma" panose="020B0604030504040204" pitchFamily="34" charset="0"/>
                <a:cs typeface="Tahoma" panose="020B0604030504040204" pitchFamily="34" charset="0"/>
              </a:rPr>
              <a:t>ư</a:t>
            </a:r>
            <a: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t> Lý, Khoa Học, Địa…) sử dụng những thành phần nào ?</a:t>
            </a:r>
          </a:p>
          <a:p>
            <a:pPr algn="just">
              <a:lnSpc>
                <a:spcPct val="100000"/>
              </a:lnSpc>
            </a:pPr>
            <a:endParaRPr lang="en-US" sz="220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just">
              <a:lnSpc>
                <a:spcPct val="100000"/>
              </a:lnSpc>
            </a:pPr>
            <a:r>
              <a:rPr lang="en-US" sz="2200" i="1" u="sng">
                <a:solidFill>
                  <a:srgbClr val="00B050"/>
                </a:solidFill>
                <a:latin typeface="Tahoma" panose="020B0604030504040204" pitchFamily="34" charset="0"/>
                <a:ea typeface="Tahoma" panose="020B0604030504040204" pitchFamily="34" charset="0"/>
                <a:cs typeface="Tahoma" panose="020B0604030504040204" pitchFamily="34" charset="0"/>
              </a:rPr>
              <a:t>BTVN 4 :</a:t>
            </a:r>
            <a:r>
              <a:rPr lang="en-US" sz="2200" i="1">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t>Soạn thảo văn bản sau trên cửa sổ WORD và l</a:t>
            </a:r>
            <a:r>
              <a:rPr lang="vi-VN" sz="2200">
                <a:solidFill>
                  <a:srgbClr val="FF0000"/>
                </a:solidFill>
                <a:latin typeface="Tahoma" panose="020B0604030504040204" pitchFamily="34" charset="0"/>
                <a:ea typeface="Tahoma" panose="020B0604030504040204" pitchFamily="34" charset="0"/>
                <a:cs typeface="Tahoma" panose="020B0604030504040204" pitchFamily="34" charset="0"/>
              </a:rPr>
              <a:t>ư</a:t>
            </a:r>
            <a: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t>u trên ổ đĩa D:\ với tên </a:t>
            </a:r>
            <a:r>
              <a:rPr lang="en-US" sz="2200" i="1">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HOA-MUỐNG-BIỂN.DOCX</a:t>
            </a:r>
            <a:endParaRPr lang="en-US" sz="220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just">
              <a:lnSpc>
                <a:spcPct val="100000"/>
              </a:lnSpc>
            </a:pPr>
            <a: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t>&lt;&lt; </a:t>
            </a:r>
            <a:r>
              <a:rPr lang="en-US" sz="4000">
                <a:solidFill>
                  <a:srgbClr val="FF0000"/>
                </a:solidFill>
                <a:latin typeface="French Script MT" panose="03020402040607040605" pitchFamily="66" charset="0"/>
                <a:ea typeface="Tahoma" panose="020B0604030504040204" pitchFamily="34" charset="0"/>
                <a:cs typeface="Tahoma" panose="020B0604030504040204" pitchFamily="34" charset="0"/>
              </a:rPr>
              <a:t>H</a:t>
            </a:r>
            <a: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t>oa muống biển muôn đời là bạn. Hoa muống biển thường trải dài trên cát trắng tinh khôi. Chẫu chàng thường lẩn trốn dưới hoa khi có kẻ thù truy sát. Hoa có màu tím, đôi khi lam nhạt, thỉnh thoảng phớt hồng xen lẫn xanh da trời. Chân trời thường tím ngắt sắp đổ mưa giông, bọn trẻ cứ sợ hoa bị giông kéo tới làm giập nát hết. Hoa là ng</a:t>
            </a:r>
            <a:r>
              <a:rPr lang="vi-VN" sz="2200">
                <a:solidFill>
                  <a:srgbClr val="FF0000"/>
                </a:solidFill>
                <a:latin typeface="Tahoma" panose="020B0604030504040204" pitchFamily="34" charset="0"/>
                <a:ea typeface="Tahoma" panose="020B0604030504040204" pitchFamily="34" charset="0"/>
                <a:cs typeface="Tahoma" panose="020B0604030504040204" pitchFamily="34" charset="0"/>
              </a:rPr>
              <a:t>ư</a:t>
            </a:r>
            <a: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t>ời thầy dẫn dắt dân chài trên mọi nẻo đ</a:t>
            </a:r>
            <a:r>
              <a:rPr lang="vi-VN" sz="2200">
                <a:solidFill>
                  <a:srgbClr val="FF0000"/>
                </a:solidFill>
                <a:latin typeface="Tahoma" panose="020B0604030504040204" pitchFamily="34" charset="0"/>
                <a:ea typeface="Tahoma" panose="020B0604030504040204" pitchFamily="34" charset="0"/>
                <a:cs typeface="Tahoma" panose="020B0604030504040204" pitchFamily="34" charset="0"/>
              </a:rPr>
              <a:t>ư</a:t>
            </a:r>
            <a: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t>ờng xa phiêu l</a:t>
            </a:r>
            <a:r>
              <a:rPr lang="vi-VN" sz="2200">
                <a:solidFill>
                  <a:srgbClr val="FF0000"/>
                </a:solidFill>
                <a:latin typeface="Tahoma" panose="020B0604030504040204" pitchFamily="34" charset="0"/>
                <a:ea typeface="Tahoma" panose="020B0604030504040204" pitchFamily="34" charset="0"/>
                <a:cs typeface="Tahoma" panose="020B0604030504040204" pitchFamily="34" charset="0"/>
              </a:rPr>
              <a:t>ư</a:t>
            </a:r>
            <a:r>
              <a:rPr lang="en-US" sz="2200">
                <a:solidFill>
                  <a:srgbClr val="FF0000"/>
                </a:solidFill>
                <a:latin typeface="Tahoma" panose="020B0604030504040204" pitchFamily="34" charset="0"/>
                <a:ea typeface="Tahoma" panose="020B0604030504040204" pitchFamily="34" charset="0"/>
                <a:cs typeface="Tahoma" panose="020B0604030504040204" pitchFamily="34" charset="0"/>
              </a:rPr>
              <a:t>u cùng bão táp. Hoa là bến đỗ bình yên đợi mỗi chuyến đò trở về vùng biển nắng &gt;&gt;</a:t>
            </a:r>
          </a:p>
        </p:txBody>
      </p:sp>
      <p:pic>
        <p:nvPicPr>
          <p:cNvPr id="5" name="4">
            <a:hlinkClick r:id="" action="ppaction://media"/>
            <a:extLst>
              <a:ext uri="{FF2B5EF4-FFF2-40B4-BE49-F238E27FC236}">
                <a16:creationId xmlns:a16="http://schemas.microsoft.com/office/drawing/2014/main" id="{3C25DD14-71B5-4EC7-8D56-D9A173CEDEE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793357" y="5774635"/>
            <a:ext cx="609600" cy="609600"/>
          </a:xfrm>
          <a:prstGeom prst="rect">
            <a:avLst/>
          </a:prstGeom>
        </p:spPr>
      </p:pic>
    </p:spTree>
    <p:extLst>
      <p:ext uri="{BB962C8B-B14F-4D97-AF65-F5344CB8AC3E}">
        <p14:creationId xmlns:p14="http://schemas.microsoft.com/office/powerpoint/2010/main" val="294414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65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TotalTime>
  <Words>761</Words>
  <Application>Microsoft Office PowerPoint</Application>
  <PresentationFormat>Widescreen</PresentationFormat>
  <Paragraphs>39</Paragraphs>
  <Slides>4</Slides>
  <Notes>0</Notes>
  <HiddenSlides>0</HiddenSlides>
  <MMClips>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MS Mincho</vt:lpstr>
      <vt:lpstr>Arial</vt:lpstr>
      <vt:lpstr>Calibri</vt:lpstr>
      <vt:lpstr>Calibri Light</vt:lpstr>
      <vt:lpstr>French Script MT</vt:lpstr>
      <vt:lpstr>Tahoma</vt:lpstr>
      <vt:lpstr>Office Theme</vt:lpstr>
      <vt:lpstr>Tuần 15   Tiết 15</vt:lpstr>
      <vt:lpstr>@ Các thiết bị mạng có chức năng kết nối các máy tính với nhau. Một số thiết bị mạng hay gặp là cáp mạng, Switch @ Những phần mềm giúp giao tiếp và truyền thông tin qua mạng, ví dụ như hệ điều hành mạng cục bộ, trình duyệt hay các mạng xã hội     ⓶ THIẾT BỊ MẠNG  * Các thiết bị mạng giúp truyền thông tin từ máy tính này sang máy tính khác  * Quan sát hình 2a, 2b, 3, 4/ trang 25/ SGK như sau và em hãy cho biết các thiết  bị mạng thường gặp là gì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Tuần 15   Tiết 15</dc:title>
  <dc:creator>KimThui</dc:creator>
  <cp:lastModifiedBy>KimThui</cp:lastModifiedBy>
  <cp:revision>54</cp:revision>
  <dcterms:created xsi:type="dcterms:W3CDTF">2021-11-27T04:21:52Z</dcterms:created>
  <dcterms:modified xsi:type="dcterms:W3CDTF">2021-11-29T10:03:37Z</dcterms:modified>
</cp:coreProperties>
</file>